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4" autoAdjust="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1B5-F68A-46D3-A173-00661D35CDDF}" type="datetimeFigureOut">
              <a:rPr lang="de-AT" smtClean="0"/>
              <a:pPr/>
              <a:t>19.03.2024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3352" y="2988241"/>
            <a:ext cx="99371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Declaration of conflict of interest</a:t>
            </a:r>
            <a:endParaRPr lang="en-US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305056"/>
              </p:ext>
            </p:extLst>
          </p:nvPr>
        </p:nvGraphicFramePr>
        <p:xfrm>
          <a:off x="335361" y="3713585"/>
          <a:ext cx="11521279" cy="288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896">
                <a:tc>
                  <a:txBody>
                    <a:bodyPr/>
                    <a:lstStyle/>
                    <a:p>
                      <a:r>
                        <a:rPr lang="de-AT" sz="1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96">
                <a:tc>
                  <a:txBody>
                    <a:bodyPr/>
                    <a:lstStyle/>
                    <a:p>
                      <a:r>
                        <a:rPr lang="en-US" sz="1400" dirty="0"/>
                        <a:t>Employment full time / part time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82">
                <a:tc>
                  <a:txBody>
                    <a:bodyPr/>
                    <a:lstStyle/>
                    <a:p>
                      <a:r>
                        <a:rPr lang="en-US" sz="1400" dirty="0"/>
                        <a:t>Research Grant (P.I., collaborator or consultant; pending and received grants)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96">
                <a:tc>
                  <a:txBody>
                    <a:bodyPr/>
                    <a:lstStyle/>
                    <a:p>
                      <a:r>
                        <a:rPr lang="en-US" sz="1400" dirty="0"/>
                        <a:t>Other research support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96">
                <a:tc>
                  <a:txBody>
                    <a:bodyPr/>
                    <a:lstStyle/>
                    <a:p>
                      <a:r>
                        <a:rPr lang="en-US" sz="1400" dirty="0"/>
                        <a:t>Speakers Bureau / Honoraria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Ownership interest (stock, stock-options, patent or intellectual property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588">
                <a:tc>
                  <a:txBody>
                    <a:bodyPr/>
                    <a:lstStyle/>
                    <a:p>
                      <a:r>
                        <a:rPr lang="en-US" sz="1400" dirty="0"/>
                        <a:t>Consultant / advisory board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775520" y="5085185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400" dirty="0"/>
          </a:p>
        </p:txBody>
      </p:sp>
      <p:pic>
        <p:nvPicPr>
          <p:cNvPr id="2" name="Grafik 1" descr="Ein Bild, das Text, Panorama enthält.&#10;&#10;Automatisch generierte Beschreibung">
            <a:extLst>
              <a:ext uri="{FF2B5EF4-FFF2-40B4-BE49-F238E27FC236}">
                <a16:creationId xmlns:a16="http://schemas.microsoft.com/office/drawing/2014/main" id="{B5BAD0DD-1150-A421-F7FD-F0F4BF34B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0"/>
            <a:ext cx="12097344" cy="24216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19</cp:revision>
  <dcterms:created xsi:type="dcterms:W3CDTF">2014-03-15T16:01:20Z</dcterms:created>
  <dcterms:modified xsi:type="dcterms:W3CDTF">2024-03-19T15:36:46Z</dcterms:modified>
</cp:coreProperties>
</file>