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489"/>
    <a:srgbClr val="E949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44" autoAdjust="0"/>
  </p:normalViewPr>
  <p:slideViewPr>
    <p:cSldViewPr>
      <p:cViewPr varScale="1">
        <p:scale>
          <a:sx n="89" d="100"/>
          <a:sy n="89" d="100"/>
        </p:scale>
        <p:origin x="437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01B5-F68A-46D3-A173-00661D35CDDF}" type="datetimeFigureOut">
              <a:rPr lang="de-AT" smtClean="0"/>
              <a:pPr/>
              <a:t>30.03.2026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36680-D8DD-4AB8-86FF-3C04FBDFAA43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63352" y="2988241"/>
            <a:ext cx="99371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E94981"/>
                </a:solidFill>
              </a:rPr>
              <a:t>Declaration of conflict of interest</a:t>
            </a:r>
            <a:endParaRPr lang="en-US" dirty="0">
              <a:solidFill>
                <a:srgbClr val="E94981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671524"/>
              </p:ext>
            </p:extLst>
          </p:nvPr>
        </p:nvGraphicFramePr>
        <p:xfrm>
          <a:off x="335361" y="3713585"/>
          <a:ext cx="11521279" cy="2883767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896">
                <a:tc>
                  <a:txBody>
                    <a:bodyPr/>
                    <a:lstStyle/>
                    <a:p>
                      <a:r>
                        <a:rPr lang="de-AT" sz="16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600" dirty="0"/>
                        <a:t>Company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96">
                <a:tc>
                  <a:txBody>
                    <a:bodyPr/>
                    <a:lstStyle/>
                    <a:p>
                      <a:r>
                        <a:rPr lang="en-US" sz="1400" dirty="0"/>
                        <a:t>Employment full time / part time</a:t>
                      </a:r>
                      <a:endParaRPr lang="de-AT" sz="1400" dirty="0"/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r>
                        <a:rPr lang="en-US" sz="1400" dirty="0"/>
                        <a:t>Research Grant (P.I., collaborator or consultant; pending and received grants)</a:t>
                      </a:r>
                      <a:endParaRPr lang="de-A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96">
                <a:tc>
                  <a:txBody>
                    <a:bodyPr/>
                    <a:lstStyle/>
                    <a:p>
                      <a:r>
                        <a:rPr lang="en-US" sz="1400" dirty="0"/>
                        <a:t>Other research support</a:t>
                      </a:r>
                      <a:endParaRPr lang="de-AT" sz="1400" dirty="0"/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896">
                <a:tc>
                  <a:txBody>
                    <a:bodyPr/>
                    <a:lstStyle/>
                    <a:p>
                      <a:r>
                        <a:rPr lang="en-US" sz="1400" dirty="0"/>
                        <a:t>Speakers Bureau / Honoraria</a:t>
                      </a:r>
                      <a:endParaRPr lang="de-A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Ownership interest (stock, stock-options, patent or intellectual property</a:t>
                      </a:r>
                      <a:endParaRPr lang="de-AT" sz="1400" dirty="0"/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>
                    <a:solidFill>
                      <a:srgbClr val="EE748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588">
                <a:tc>
                  <a:txBody>
                    <a:bodyPr/>
                    <a:lstStyle/>
                    <a:p>
                      <a:r>
                        <a:rPr lang="en-US" sz="1400" dirty="0"/>
                        <a:t>Consultant / advisory board</a:t>
                      </a:r>
                      <a:endParaRPr lang="de-A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/>
                        <a:t>Company </a:t>
                      </a:r>
                      <a:r>
                        <a:rPr lang="de-AT" sz="1400" dirty="0" err="1"/>
                        <a:t>name</a:t>
                      </a:r>
                      <a:r>
                        <a:rPr lang="de-AT" sz="1400" dirty="0"/>
                        <a:t>/None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1775520" y="5085185"/>
            <a:ext cx="8640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sz="14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7CA459B-CB4A-6852-62EE-A278FA827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6"/>
            <a:ext cx="12192000" cy="243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Mirjam Uebelhör</dc:creator>
  <cp:lastModifiedBy>Tina Wögerbauer</cp:lastModifiedBy>
  <cp:revision>22</cp:revision>
  <dcterms:created xsi:type="dcterms:W3CDTF">2014-03-15T16:01:20Z</dcterms:created>
  <dcterms:modified xsi:type="dcterms:W3CDTF">2026-03-30T09:58:56Z</dcterms:modified>
</cp:coreProperties>
</file>